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96"/>
    <a:srgbClr val="007886"/>
    <a:srgbClr val="009999"/>
    <a:srgbClr val="006699"/>
    <a:srgbClr val="008080"/>
    <a:srgbClr val="228886"/>
    <a:srgbClr val="0099CC"/>
    <a:srgbClr val="005654"/>
    <a:srgbClr val="336699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775" autoAdjust="0"/>
  </p:normalViewPr>
  <p:slideViewPr>
    <p:cSldViewPr>
      <p:cViewPr varScale="1">
        <p:scale>
          <a:sx n="15" d="100"/>
          <a:sy n="15" d="100"/>
        </p:scale>
        <p:origin x="2196" y="99"/>
      </p:cViewPr>
      <p:guideLst>
        <p:guide orient="horz" pos="13481"/>
        <p:guide pos="95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180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8CCB-5E33-4C5A-AFCC-1AC51456FEC1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28403-AD0C-473C-9722-2C61B1604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28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728403-AD0C-473C-9722-2C61B1604B8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92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8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3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0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355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15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0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6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23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8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59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2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167EA-7749-47C0-A366-2CE53ED5B90B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C8DF-B679-4D85-84F3-3F49E8316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AEA675-E2A8-4655-B68D-B637F03CB19E}"/>
              </a:ext>
            </a:extLst>
          </p:cNvPr>
          <p:cNvSpPr/>
          <p:nvPr userDrawn="1"/>
        </p:nvSpPr>
        <p:spPr>
          <a:xfrm flipH="1">
            <a:off x="19288" y="41886539"/>
            <a:ext cx="30255925" cy="917224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98000">
                <a:schemeClr val="bg1"/>
              </a:gs>
              <a:gs pos="10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7761055-052D-4502-9A6E-0250FA19782F}"/>
              </a:ext>
            </a:extLst>
          </p:cNvPr>
          <p:cNvSpPr/>
          <p:nvPr userDrawn="1"/>
        </p:nvSpPr>
        <p:spPr>
          <a:xfrm>
            <a:off x="0" y="2445932"/>
            <a:ext cx="30274925" cy="366889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27" dirty="0"/>
          </a:p>
        </p:txBody>
      </p:sp>
    </p:spTree>
    <p:extLst>
      <p:ext uri="{BB962C8B-B14F-4D97-AF65-F5344CB8AC3E}">
        <p14:creationId xmlns:p14="http://schemas.microsoft.com/office/powerpoint/2010/main" val="265350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03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75B6E0C-4A81-7353-4BDF-44745E12E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8" y="231529"/>
            <a:ext cx="30238236" cy="16993888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5BB58364-17D7-44A0-B7E2-C3B177026CC2}"/>
              </a:ext>
            </a:extLst>
          </p:cNvPr>
          <p:cNvSpPr txBox="1">
            <a:spLocks/>
          </p:cNvSpPr>
          <p:nvPr/>
        </p:nvSpPr>
        <p:spPr>
          <a:xfrm>
            <a:off x="5494886" y="3663632"/>
            <a:ext cx="23749720" cy="1490376"/>
          </a:xfrm>
          <a:prstGeom prst="rect">
            <a:avLst/>
          </a:prstGeom>
        </p:spPr>
        <p:txBody>
          <a:bodyPr vert="horz" lIns="77569" tIns="38784" rIns="77569" bIns="38784" rtlCol="0" anchor="b">
            <a:normAutofit fontScale="97500"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9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153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演題名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EFC6CE4-0F14-41DE-9FBA-B9BEEC0B7251}"/>
              </a:ext>
            </a:extLst>
          </p:cNvPr>
          <p:cNvSpPr txBox="1">
            <a:spLocks/>
          </p:cNvSpPr>
          <p:nvPr/>
        </p:nvSpPr>
        <p:spPr>
          <a:xfrm>
            <a:off x="1030608" y="8573544"/>
            <a:ext cx="28213998" cy="29216957"/>
          </a:xfrm>
          <a:prstGeom prst="rect">
            <a:avLst/>
          </a:prstGeom>
        </p:spPr>
        <p:txBody>
          <a:bodyPr vert="horz" lIns="77569" tIns="38784" rIns="77569" bIns="38784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kumimoji="1"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l"/>
            <a:endParaRPr lang="en-US" altLang="ja-JP" sz="509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レイアウトやフォントは自由ですが、</a:t>
            </a:r>
            <a:r>
              <a:rPr lang="en-US" altLang="ja-JP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A4</a:t>
            </a:r>
            <a:r>
              <a:rPr lang="ja-JP" altLang="en-US" sz="509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サイズで出力した際に文字が見える程度としてください。</a:t>
            </a:r>
            <a:endParaRPr lang="ja-JP" altLang="en-US" sz="674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28E8C71-0FCE-428D-B088-EE943B7592C2}"/>
              </a:ext>
            </a:extLst>
          </p:cNvPr>
          <p:cNvSpPr txBox="1">
            <a:spLocks/>
          </p:cNvSpPr>
          <p:nvPr/>
        </p:nvSpPr>
        <p:spPr>
          <a:xfrm>
            <a:off x="5494886" y="5229286"/>
            <a:ext cx="23749721" cy="2134040"/>
          </a:xfrm>
          <a:prstGeom prst="rect">
            <a:avLst/>
          </a:prstGeom>
        </p:spPr>
        <p:txBody>
          <a:bodyPr vert="horz" lIns="155432" tIns="77715" rIns="155432" bIns="77715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発表者名、共同発表者名</a:t>
            </a:r>
            <a:endParaRPr lang="en-US" altLang="ja-JP" sz="4586" b="1" dirty="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>
              <a:lnSpc>
                <a:spcPts val="5945"/>
              </a:lnSpc>
              <a:spcBef>
                <a:spcPts val="0"/>
              </a:spcBef>
            </a:pPr>
            <a:r>
              <a:rPr lang="ja-JP" altLang="en-US" sz="4586" b="1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所属</a:t>
            </a:r>
            <a:endParaRPr lang="en-US" altLang="ja-JP" sz="4586" b="1" dirty="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30608" y="3992024"/>
            <a:ext cx="3593830" cy="3152273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1890"/>
              </a:lnSpc>
            </a:pPr>
            <a:r>
              <a:rPr kumimoji="1" lang="en-US" altLang="ja-JP" sz="11000" dirty="0"/>
              <a:t>3-X-2-XX</a:t>
            </a:r>
            <a:endParaRPr kumimoji="1" lang="ja-JP" altLang="en-US" sz="11000" dirty="0"/>
          </a:p>
        </p:txBody>
      </p:sp>
      <p:sp>
        <p:nvSpPr>
          <p:cNvPr id="4" name="角丸四角形 3"/>
          <p:cNvSpPr/>
          <p:nvPr/>
        </p:nvSpPr>
        <p:spPr>
          <a:xfrm>
            <a:off x="14489534" y="4333426"/>
            <a:ext cx="8768469" cy="2368566"/>
          </a:xfrm>
          <a:prstGeom prst="roundRect">
            <a:avLst/>
          </a:prstGeom>
          <a:solidFill>
            <a:srgbClr val="006E96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u="sng" dirty="0">
                <a:solidFill>
                  <a:schemeClr val="bg1"/>
                </a:solidFill>
              </a:rPr>
              <a:t>第</a:t>
            </a:r>
            <a:r>
              <a:rPr kumimoji="1" lang="en-US" altLang="ja-JP" sz="4000" u="sng" dirty="0">
                <a:solidFill>
                  <a:schemeClr val="bg1"/>
                </a:solidFill>
              </a:rPr>
              <a:t>44</a:t>
            </a:r>
            <a:r>
              <a:rPr kumimoji="1" lang="ja-JP" altLang="en-US" sz="4000" u="sng" dirty="0">
                <a:solidFill>
                  <a:schemeClr val="bg1"/>
                </a:solidFill>
              </a:rPr>
              <a:t>回医療情報学連合大会 </a:t>
            </a:r>
            <a:r>
              <a:rPr kumimoji="1" lang="en-US" altLang="ja-JP" sz="4000" u="sng" dirty="0">
                <a:solidFill>
                  <a:schemeClr val="bg1"/>
                </a:solidFill>
              </a:rPr>
              <a:t>COI</a:t>
            </a:r>
            <a:r>
              <a:rPr kumimoji="1" lang="ja-JP" altLang="en-US" sz="4000" u="sng" dirty="0">
                <a:solidFill>
                  <a:schemeClr val="bg1"/>
                </a:solidFill>
              </a:rPr>
              <a:t>開示</a:t>
            </a:r>
            <a:endParaRPr kumimoji="1" lang="en-US" altLang="ja-JP" sz="4000" u="sng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solidFill>
                  <a:schemeClr val="bg1"/>
                </a:solidFill>
              </a:rPr>
              <a:t>筆頭発表者名：　</a:t>
            </a:r>
            <a:r>
              <a:rPr kumimoji="1" lang="en-US" altLang="ja-JP" sz="2400" dirty="0">
                <a:solidFill>
                  <a:schemeClr val="bg1"/>
                </a:solidFill>
              </a:rPr>
              <a:t>××××</a:t>
            </a:r>
          </a:p>
          <a:p>
            <a:r>
              <a:rPr kumimoji="1" lang="ja-JP" altLang="en-US" sz="2400" dirty="0">
                <a:solidFill>
                  <a:schemeClr val="bg1"/>
                </a:solidFill>
              </a:rPr>
              <a:t>私が発表するこの演題について開示すべき</a:t>
            </a:r>
            <a:r>
              <a:rPr kumimoji="1" lang="en-US" altLang="ja-JP" sz="2400" dirty="0">
                <a:solidFill>
                  <a:schemeClr val="bg1"/>
                </a:solidFill>
              </a:rPr>
              <a:t>COI</a:t>
            </a:r>
            <a:r>
              <a:rPr kumimoji="1" lang="ja-JP" altLang="en-US" sz="2400" dirty="0">
                <a:solidFill>
                  <a:schemeClr val="bg1"/>
                </a:solidFill>
              </a:rPr>
              <a:t>はありません。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1F36E1-148D-406F-AD74-58942004A5C3}"/>
              </a:ext>
            </a:extLst>
          </p:cNvPr>
          <p:cNvSpPr/>
          <p:nvPr/>
        </p:nvSpPr>
        <p:spPr>
          <a:xfrm>
            <a:off x="365748" y="3618966"/>
            <a:ext cx="29151969" cy="3840705"/>
          </a:xfrm>
          <a:prstGeom prst="rect">
            <a:avLst/>
          </a:prstGeom>
          <a:noFill/>
          <a:ln w="63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03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59</Words>
  <Application>Microsoft Office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杉本　隼（JCD）</cp:lastModifiedBy>
  <cp:revision>6</cp:revision>
  <cp:lastPrinted>2021-08-26T09:28:58Z</cp:lastPrinted>
  <dcterms:created xsi:type="dcterms:W3CDTF">2019-10-29T04:10:55Z</dcterms:created>
  <dcterms:modified xsi:type="dcterms:W3CDTF">2024-09-04T10:58:02Z</dcterms:modified>
</cp:coreProperties>
</file>