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1" autoAdjust="0"/>
    <p:restoredTop sz="94692" autoAdjust="0"/>
  </p:normalViewPr>
  <p:slideViewPr>
    <p:cSldViewPr snapToGrid="0" snapToObjects="1">
      <p:cViewPr varScale="1">
        <p:scale>
          <a:sx n="79" d="100"/>
          <a:sy n="79" d="100"/>
        </p:scale>
        <p:origin x="108" y="54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9782B4-1996-254F-B6D1-6082A4C04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004CC11-E188-6343-B2EC-8CE347275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58B4B4-F9F8-ED43-98D7-C7AC2901C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111630-C800-0D4C-84F7-8A6144095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639665-A9E0-E245-92B1-810FEF72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42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B654FF-BC71-294B-BB6B-4226AD990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4E3FC5-787D-CE4C-AB08-391E88576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FDE6A0-6B83-9F4D-B844-C2D21456B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A56C6E-768B-1049-AB22-BD7D6156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F5D7CC-EE1C-2844-BB1D-85C2F58FF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27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D9A7FB9-6E8B-114A-84D3-43787FF5A5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79C32AE-F237-2242-838D-8EB5C80F8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DBE482-2EDD-8440-B739-6FDA1387E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F0642A-DB52-E747-8E83-89D217471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59899C-9259-9140-92BE-1794E0795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3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A20FA4-05A2-2B45-80C1-CB633A411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EEAC69-D097-8F40-ACBD-0A92CC2E9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6CF46A-8D7C-DD47-AC8F-816B7182C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9B4F34-9376-B44F-94B5-A9DA240A3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9BB319-42D4-9A40-923C-86DE0F54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3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635987-B50C-F449-8D15-5DAF47465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E4E45D-FE06-FE45-BD6C-01FD227DA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13FE1D-7DA5-B542-9454-D58A4291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E502FD-5494-EA47-900C-D3ABBBEAA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C85E29-D76E-AB42-96ED-9130EB60E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1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C81CEB-7C55-0946-B79C-52476493A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07ED6C-96EE-2F47-A508-965D1D777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0E2254B-D354-4C40-9548-2B756697E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05B24F-F894-8645-8310-D629D0440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A57E1C8-9249-9F43-B564-472592C9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6666CC-C3A4-004D-9942-8435E188B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674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6898F5-158D-3447-A95F-98E347B2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D1300B-101A-1943-A270-3D53FE0D1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C37EEA-5733-6946-B115-6FA4F7364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D27283F-DEB4-CC48-BD17-B0395CD946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78D57DF-BA39-5A4A-B136-94C0CDA911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8F836A9-0093-1643-8A46-5484E5041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49F42B-783C-504A-A0CC-0996A7C9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99E544D-24E6-4147-A942-69209F429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10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CFECE0-5B18-844D-A303-B84E793D1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EB61CF6-A71B-B24E-80E6-0530B862E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B714B1-A86E-A145-964C-AE04245DC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DD5F5BA-8CB2-7842-9460-6BF2CCD3E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44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FBE74D1-A9F1-FF46-A653-9A19F549E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A34FD5-FFD5-4548-9DEC-92CFD019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2916DB-D7C3-FA43-AC50-925405955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13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362A6F-C9FF-5D43-B0A4-102DFACAA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0D94CC-12EC-AD41-9D94-3C36595DC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222E210-DDA3-4D47-A849-A3B81BA10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5A5990-6500-5F41-BE7B-515FE5502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3C7411-678E-F14D-A46E-975C29D57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A488C7-AA17-3E4E-9580-8ED4B4C25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8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8C889C-CA8C-1645-ACAD-26523C51E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E4CEE4-1391-3547-83F2-DBB2D7452C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1AAE1FB-C63C-C34F-841D-6C6A47F2C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CF0211-7613-0A42-B019-A73EDF051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BDEF3D-A1FF-4A44-A452-6C31C54B8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8DF6FA-9694-254F-AECF-816636A45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857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84B91FC-2B37-9E4F-AB38-C7A9FB191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E35D84D-17C1-DD46-943E-219CBDF5C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76685A-D766-E84D-BF8B-8E81CC0C7D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A387E-EE6C-8946-B0AD-A3BA2B3DA2DD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37B3DD-8BD2-0B45-B5EC-9761872175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B4B8B1-45C4-0842-B6B8-AE5EBBE393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A9B69-0CE4-C341-AECB-D6DFDEC5E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20"/>
            <a:ext cx="12192000" cy="685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72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4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加茂和也</dc:creator>
  <cp:lastModifiedBy>user</cp:lastModifiedBy>
  <cp:revision>18</cp:revision>
  <dcterms:created xsi:type="dcterms:W3CDTF">2021-08-23T07:00:23Z</dcterms:created>
  <dcterms:modified xsi:type="dcterms:W3CDTF">2024-09-04T04:59:54Z</dcterms:modified>
</cp:coreProperties>
</file>